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30"/>
    <p:restoredTop sz="94743"/>
  </p:normalViewPr>
  <p:slideViewPr>
    <p:cSldViewPr snapToGrid="0" snapToObjects="1">
      <p:cViewPr varScale="1">
        <p:scale>
          <a:sx n="132" d="100"/>
          <a:sy n="132" d="100"/>
        </p:scale>
        <p:origin x="11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B742F-CAB3-144F-8F50-775950FA4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E83933-3CFA-2344-96F0-B0F10071C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CF662-6730-CC47-8A1F-9AEC883EC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23D24-C19D-044E-8342-E991F5EBF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F3000-4E36-0F41-ADD9-1BC3B35AD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64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17977-B29A-8247-8F3F-99C0AC98E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67304-49C0-2844-B5FF-58584227B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2CA8D-21B2-7D48-B9CA-DDD36BA85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0160C-5B42-0D40-A39C-0C9EF48DB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2972E-0F3C-0941-A19D-E8C0A5614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35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379108-464E-3C4D-BC2A-E01F54D5C1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9742B2-6E24-564C-88CC-43B12D84EF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6B58A-1B1B-1347-AD96-4F1606A7A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B277D-A58C-694C-A04D-6E50E0F0C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32061-E4E7-9F4D-9941-D183ECF8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742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2F816-64C5-AB46-A4BD-30B522052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90C3C-1605-8C43-9D74-780323905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BAC53-6BB1-2D49-BFA0-4E1C4119C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BDF26-4159-F04F-B2E0-93809B403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41411-CEF2-BA4E-8F1E-B983AE21D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09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EE0D0-A4BA-7C46-961B-ED9AE25B6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27458-BFFA-124F-9E96-AC93603A3F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34806-3F1F-F946-8328-814A7985A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75785-F8E4-B740-A162-90C11E6A8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CA33A-12E3-A446-9CBD-C8EF54E89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5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0DF06-C185-0947-BD57-39309357C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5DBEB-B722-9542-BAE0-32C83FB79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99327C-11AA-954F-B42E-4E028D26A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793D8-04AC-6046-AD91-0EE2EBC0F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DB6C3-EE02-0D48-A99B-34471D333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80AACD-9BF0-934E-A6DA-52E9DC2A8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02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340D2-534D-1B4D-B7A4-AE87F0ABB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4325D-D814-C14F-8C78-8ED0D64F2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51925F-6C80-8648-B20F-BF348115D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71EAA-3053-3E49-BFA6-3815CE447F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55813A-FBAC-BF42-A9B0-53849ACE11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22E236-5438-A644-A0C5-E14B49444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D82AC2-57F3-EF4A-809E-0B2530B2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5AC35E-A603-DB4F-BC22-4AFC39CF2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94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79A01-2563-4A4F-9AF9-CF4E6965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CE9A2B-C625-764B-AEDD-6D84990EE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AA79E5-9618-0D40-A7D8-6186987FF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3F1CD4-C6DF-2F44-85C0-ED726369C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46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1AED52-8434-A84A-9CA9-4FD5944BE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FF5966-41A2-654E-8DDA-45BD2EA6A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83FF95-74F7-A04C-B606-A6E157498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381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85B09-53A4-334B-85A5-6505FB734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61BEF-5A29-F543-8B0E-738FF9AF9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0036A-9A11-FD4B-84E8-FC1AFCE539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55273B-BA5F-0F48-AC63-FCDD01F56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3B3838-7BC1-AF46-A61F-6CB53237C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7B140-E4BA-FC4C-81D2-10423B7B7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63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E3B45-DABD-894E-8282-A58B80148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6BBD1C-BEA5-7E43-B5E1-1B5F28D905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9C94D1-E6B4-8448-9D03-FB8ED964E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0EEAB-9152-EE42-A810-50A89DC9C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CB0B0A-FB69-1C44-B0DB-22F60D44B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5B946-AC5A-9245-8FC0-2F3A1A1E7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54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A83D7B-E9C3-9240-BFCA-B49AF6AC6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D51EA-EAA2-1A47-91C2-A8B3DCD4C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E9D2F-4366-904B-9A49-BE927BB6C8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0DC34-2013-1848-9B41-93E200D14939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6FC90-8358-CD4A-AC12-001C7FE80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9773A-3350-3743-917E-B5017AA2B1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CDC7F-D669-9D41-89A1-14FDF6626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062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64CE9-177D-0445-9C35-295DF0A6AC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Jenkinsfile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787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311A6A-FE82-A447-B444-D673532E99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11877" y="634954"/>
            <a:ext cx="10768246" cy="558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600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6368E50-A936-B24C-AB49-63FEBF03C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D5240007-126A-5446-BEEA-2E46D9A1F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72" y="379141"/>
            <a:ext cx="11421097" cy="61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96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96786673-79DA-4A40-A3AF-C40E9CDCE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73" y="421271"/>
            <a:ext cx="11420454" cy="6015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33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DA60324-25BF-C946-9B0E-02FA203E5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9" y="281186"/>
            <a:ext cx="11743361" cy="629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553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25366D6-BB44-6949-A15D-2C5B35FFB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05" y="285051"/>
            <a:ext cx="11028590" cy="628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99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15E147C-F85C-C14B-BC62-F72D75B05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89" y="313141"/>
            <a:ext cx="11693222" cy="623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696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DC3490F-6D14-4345-8EC1-B47A04E74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31" y="367017"/>
            <a:ext cx="11677937" cy="612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769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8311A6A-FE82-A447-B444-D673532E9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877" y="381362"/>
            <a:ext cx="10768246" cy="60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09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311A6A-FE82-A447-B444-D673532E99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11877" y="612590"/>
            <a:ext cx="10768246" cy="563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292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35510</TotalTime>
  <Words>1</Words>
  <Application>Microsoft Macintosh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Jenkinsfile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dc:creator>Mustafa Calik</dc:creator>
  <cp:lastModifiedBy>Mustafa Calik</cp:lastModifiedBy>
  <cp:revision>36</cp:revision>
  <dcterms:created xsi:type="dcterms:W3CDTF">2021-04-04T14:54:41Z</dcterms:created>
  <dcterms:modified xsi:type="dcterms:W3CDTF">2021-05-13T00:06:01Z</dcterms:modified>
</cp:coreProperties>
</file>

<file path=docProps/thumbnail.jpeg>
</file>